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7" r:id="rId3"/>
    <p:sldId id="409"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9" r:id="rId34"/>
    <p:sldId id="400" r:id="rId35"/>
    <p:sldId id="401" r:id="rId36"/>
    <p:sldId id="402" r:id="rId37"/>
    <p:sldId id="403" r:id="rId38"/>
    <p:sldId id="404" r:id="rId39"/>
    <p:sldId id="405" r:id="rId40"/>
    <p:sldId id="406" r:id="rId41"/>
    <p:sldId id="407" r:id="rId42"/>
    <p:sldId id="408" r:id="rId43"/>
    <p:sldId id="397" r:id="rId44"/>
    <p:sldId id="398" r:id="rId4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04" y="0"/>
            <a:ext cx="6108192" cy="6858000"/>
          </a:xfrm>
          <a:prstGeom prst="rect">
            <a:avLst/>
          </a:prstGeom>
        </p:spPr>
      </p:pic>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LIFE OF CHRIST</a:t>
            </a:r>
          </a:p>
          <a:p>
            <a:pPr algn="ctr"/>
            <a:r>
              <a:rPr lang="en-US" dirty="0"/>
              <a:t>PART 21</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6:35  And Jesus said to them, "I am the bread of life. He who comes to Me shall never hunger, and he who believes in Me shall never thirst.</a:t>
            </a:r>
          </a:p>
          <a:p>
            <a:r>
              <a:rPr lang="en-US" dirty="0"/>
              <a:t> </a:t>
            </a:r>
          </a:p>
          <a:p>
            <a:r>
              <a:rPr lang="en-US" dirty="0"/>
              <a:t>John 4:13 Jesus answered and said to her, "Whoever drinks of this water will thirst again,  </a:t>
            </a:r>
            <a:r>
              <a:rPr lang="en-US" baseline="30000" dirty="0"/>
              <a:t>14</a:t>
            </a:r>
            <a:r>
              <a:rPr lang="en-US" dirty="0"/>
              <a:t> "but whoever drinks of the water that I shall give him will never thirst. But the water that I shall give him will become in him a fountain of water springing up into everlasting life."</a:t>
            </a:r>
          </a:p>
        </p:txBody>
      </p:sp>
    </p:spTree>
    <p:extLst>
      <p:ext uri="{BB962C8B-B14F-4D97-AF65-F5344CB8AC3E}">
        <p14:creationId xmlns:p14="http://schemas.microsoft.com/office/powerpoint/2010/main" val="33735359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Job 23:12 I have not departed from the commandment of His lips; I have treasured the words of His mouth More than my necessary</a:t>
            </a:r>
            <a:r>
              <a:rPr lang="en-US" i="1" dirty="0"/>
              <a:t> food.</a:t>
            </a:r>
            <a:r>
              <a:rPr lang="en-US" dirty="0"/>
              <a:t>  </a:t>
            </a:r>
          </a:p>
        </p:txBody>
      </p:sp>
    </p:spTree>
    <p:extLst>
      <p:ext uri="{BB962C8B-B14F-4D97-AF65-F5344CB8AC3E}">
        <p14:creationId xmlns:p14="http://schemas.microsoft.com/office/powerpoint/2010/main" val="31798349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Psalm </a:t>
            </a:r>
            <a:r>
              <a:rPr lang="en-US" dirty="0"/>
              <a:t>63:1  …O God, You </a:t>
            </a:r>
            <a:r>
              <a:rPr lang="en-US" i="1" dirty="0"/>
              <a:t>are </a:t>
            </a:r>
            <a:r>
              <a:rPr lang="en-US" dirty="0"/>
              <a:t>my God; Early will I seek You; My soul thirsts for You; My flesh longs for You In a dry and thirsty land Where there is no water.</a:t>
            </a:r>
          </a:p>
          <a:p>
            <a:r>
              <a:rPr lang="en-US" dirty="0"/>
              <a:t> </a:t>
            </a:r>
          </a:p>
        </p:txBody>
      </p:sp>
    </p:spTree>
    <p:extLst>
      <p:ext uri="{BB962C8B-B14F-4D97-AF65-F5344CB8AC3E}">
        <p14:creationId xmlns:p14="http://schemas.microsoft.com/office/powerpoint/2010/main" val="40343055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in a broad sense: state of him who is as he ought to be, righteousness, the condition acceptable to God 1a) the doctrine concerning the way in which man may attain a state approved of God 1b) integrity, virtue, purity of life, rightness, correctness of thinking feeling, and acting</a:t>
            </a:r>
          </a:p>
        </p:txBody>
      </p:sp>
    </p:spTree>
    <p:extLst>
      <p:ext uri="{BB962C8B-B14F-4D97-AF65-F5344CB8AC3E}">
        <p14:creationId xmlns:p14="http://schemas.microsoft.com/office/powerpoint/2010/main" val="37126083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119:172 My tongue shall speak of Your word, For all Your commandments </a:t>
            </a:r>
            <a:r>
              <a:rPr lang="en-US" i="1" dirty="0"/>
              <a:t>are </a:t>
            </a:r>
            <a:r>
              <a:rPr lang="en-US" dirty="0"/>
              <a:t>righteousness.</a:t>
            </a:r>
          </a:p>
          <a:p>
            <a:r>
              <a:rPr lang="en-US" dirty="0"/>
              <a:t> </a:t>
            </a:r>
          </a:p>
        </p:txBody>
      </p:sp>
    </p:spTree>
    <p:extLst>
      <p:ext uri="{BB962C8B-B14F-4D97-AF65-F5344CB8AC3E}">
        <p14:creationId xmlns:p14="http://schemas.microsoft.com/office/powerpoint/2010/main" val="34953243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1:16 For I am not ashamed of the gospel of Christ, for it is the power of God to salvation for everyone who believes, for the Jew first and also for the Greek.  </a:t>
            </a:r>
            <a:r>
              <a:rPr lang="en-US" baseline="30000" dirty="0"/>
              <a:t>17</a:t>
            </a:r>
            <a:r>
              <a:rPr lang="en-US" dirty="0"/>
              <a:t> For in it the righteousness of God is revealed from faith to faith; as it is written, "The just shall live by faith."  </a:t>
            </a:r>
          </a:p>
        </p:txBody>
      </p:sp>
    </p:spTree>
    <p:extLst>
      <p:ext uri="{BB962C8B-B14F-4D97-AF65-F5344CB8AC3E}">
        <p14:creationId xmlns:p14="http://schemas.microsoft.com/office/powerpoint/2010/main" val="31253999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1:6 And they were both righteous before God, walking in all the commandments and ordinances of the Lord blameless.</a:t>
            </a:r>
          </a:p>
        </p:txBody>
      </p:sp>
    </p:spTree>
    <p:extLst>
      <p:ext uri="{BB962C8B-B14F-4D97-AF65-F5344CB8AC3E}">
        <p14:creationId xmlns:p14="http://schemas.microsoft.com/office/powerpoint/2010/main" val="66263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098" name="Picture 2" descr="https://lh5.googleusercontent.com/-Mu97gDJ2b_A/T9mKaaESYPI/AAAAAAAABLA/9I8ojEvDRcQ/s28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893" y="46037"/>
            <a:ext cx="6136214"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390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107:9 For He satisfies the longing soul, And fills the hungry soul with goodness.</a:t>
            </a:r>
          </a:p>
        </p:txBody>
      </p:sp>
    </p:spTree>
    <p:extLst>
      <p:ext uri="{BB962C8B-B14F-4D97-AF65-F5344CB8AC3E}">
        <p14:creationId xmlns:p14="http://schemas.microsoft.com/office/powerpoint/2010/main" val="29854185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7</a:t>
            </a:r>
            <a:r>
              <a:rPr lang="en-US" dirty="0"/>
              <a:t> Blessed </a:t>
            </a:r>
            <a:r>
              <a:rPr lang="en-US" i="1" dirty="0"/>
              <a:t>are </a:t>
            </a:r>
            <a:r>
              <a:rPr lang="en-US" dirty="0"/>
              <a:t>the merciful, For they shall obtain mercy.</a:t>
            </a:r>
          </a:p>
        </p:txBody>
      </p:sp>
    </p:spTree>
    <p:extLst>
      <p:ext uri="{BB962C8B-B14F-4D97-AF65-F5344CB8AC3E}">
        <p14:creationId xmlns:p14="http://schemas.microsoft.com/office/powerpoint/2010/main" val="13712896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5:2 Then He opened His mouth and taught them, saying:  </a:t>
            </a:r>
            <a:r>
              <a:rPr lang="en-US" sz="2400" baseline="30000" dirty="0"/>
              <a:t>3</a:t>
            </a:r>
            <a:r>
              <a:rPr lang="en-US" sz="2400" dirty="0"/>
              <a:t> "Blessed </a:t>
            </a:r>
            <a:r>
              <a:rPr lang="en-US" sz="2400" i="1" dirty="0"/>
              <a:t>are </a:t>
            </a:r>
            <a:r>
              <a:rPr lang="en-US" sz="2400" dirty="0"/>
              <a:t>the poor in spirit, For theirs is the kingdom of heaven.  </a:t>
            </a:r>
            <a:r>
              <a:rPr lang="en-US" sz="2400" baseline="30000" dirty="0"/>
              <a:t>4</a:t>
            </a:r>
            <a:r>
              <a:rPr lang="en-US" sz="2400" dirty="0"/>
              <a:t> Blessed </a:t>
            </a:r>
            <a:r>
              <a:rPr lang="en-US" sz="2400" i="1" dirty="0"/>
              <a:t>are </a:t>
            </a:r>
            <a:r>
              <a:rPr lang="en-US" sz="2400" dirty="0"/>
              <a:t>those who mourn, For they shall be comforted.  </a:t>
            </a:r>
            <a:r>
              <a:rPr lang="en-US" sz="2400" baseline="30000" dirty="0"/>
              <a:t>5</a:t>
            </a:r>
            <a:r>
              <a:rPr lang="en-US" sz="2400" dirty="0"/>
              <a:t> Blessed </a:t>
            </a:r>
            <a:r>
              <a:rPr lang="en-US" sz="2400" i="1" dirty="0"/>
              <a:t>are </a:t>
            </a:r>
            <a:r>
              <a:rPr lang="en-US" sz="2400" dirty="0"/>
              <a:t>the meek, For they shall inherit the earth.  </a:t>
            </a:r>
            <a:r>
              <a:rPr lang="en-US" sz="2400" baseline="30000" dirty="0"/>
              <a:t>6</a:t>
            </a:r>
            <a:r>
              <a:rPr lang="en-US" sz="2400" dirty="0"/>
              <a:t> Blessed </a:t>
            </a:r>
            <a:r>
              <a:rPr lang="en-US" sz="2400" i="1" dirty="0"/>
              <a:t>are </a:t>
            </a:r>
            <a:r>
              <a:rPr lang="en-US" sz="2400" dirty="0"/>
              <a:t>those who hunger and thirst for righteousness, For they shall be filled.  </a:t>
            </a:r>
            <a:r>
              <a:rPr lang="en-US" sz="2400" baseline="30000" dirty="0"/>
              <a:t>7</a:t>
            </a:r>
            <a:r>
              <a:rPr lang="en-US" sz="2400" dirty="0"/>
              <a:t> Blessed </a:t>
            </a:r>
            <a:r>
              <a:rPr lang="en-US" sz="2400" i="1" dirty="0"/>
              <a:t>are </a:t>
            </a:r>
            <a:r>
              <a:rPr lang="en-US" sz="2400" dirty="0"/>
              <a:t>the merciful, For they shall obtain mercy.  </a:t>
            </a:r>
            <a:r>
              <a:rPr lang="en-US" sz="2400" baseline="30000" dirty="0"/>
              <a:t>8</a:t>
            </a:r>
            <a:r>
              <a:rPr lang="en-US" sz="2400" dirty="0"/>
              <a:t> Blessed </a:t>
            </a:r>
            <a:r>
              <a:rPr lang="en-US" sz="2400" i="1" dirty="0"/>
              <a:t>are </a:t>
            </a:r>
            <a:r>
              <a:rPr lang="en-US" sz="2400" dirty="0"/>
              <a:t>the pure in heart, For they shall see God.  </a:t>
            </a:r>
            <a:r>
              <a:rPr lang="en-US" sz="2400" baseline="30000" dirty="0"/>
              <a:t>9</a:t>
            </a:r>
            <a:r>
              <a:rPr lang="en-US" sz="2400" dirty="0"/>
              <a:t> Blessed </a:t>
            </a:r>
            <a:r>
              <a:rPr lang="en-US" sz="2400" i="1" dirty="0"/>
              <a:t>are </a:t>
            </a:r>
            <a:r>
              <a:rPr lang="en-US" sz="2400" dirty="0"/>
              <a:t>the peacemakers, For they shall be called sons of God.  </a:t>
            </a:r>
            <a:r>
              <a:rPr lang="en-US" sz="2400" baseline="30000" dirty="0"/>
              <a:t>10</a:t>
            </a:r>
            <a:r>
              <a:rPr lang="en-US" sz="2400" dirty="0"/>
              <a:t> Blessed are those who are persecuted for righteousness' sake, For theirs is the kingdom of heaven.  </a:t>
            </a:r>
            <a:r>
              <a:rPr lang="en-US" sz="2400" baseline="30000" dirty="0"/>
              <a:t>11</a:t>
            </a:r>
            <a:r>
              <a:rPr lang="en-US" sz="2400" dirty="0"/>
              <a:t> "Blessed are you when they revile and persecute you, and say all kinds of evil against you falsely for My sake.  </a:t>
            </a:r>
            <a:r>
              <a:rPr lang="en-US" sz="2400" baseline="30000" dirty="0"/>
              <a:t>12</a:t>
            </a:r>
            <a:r>
              <a:rPr lang="en-US" sz="2400" dirty="0"/>
              <a:t> "Rejoice and be exceedingly glad, for great </a:t>
            </a:r>
            <a:r>
              <a:rPr lang="en-US" sz="2400" i="1" dirty="0"/>
              <a:t>is </a:t>
            </a:r>
            <a:r>
              <a:rPr lang="en-US" sz="2400" dirty="0"/>
              <a:t>your reward in heaven, for so they persecuted the prophets who were before you.</a:t>
            </a:r>
            <a:endParaRPr lang="en-US" sz="2400" dirty="0"/>
          </a:p>
        </p:txBody>
      </p:sp>
    </p:spTree>
    <p:extLst>
      <p:ext uri="{BB962C8B-B14F-4D97-AF65-F5344CB8AC3E}">
        <p14:creationId xmlns:p14="http://schemas.microsoft.com/office/powerpoint/2010/main" val="831180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FRIBERG- merciful, compassionate, sympathetic … of a person who shows pity to others  </a:t>
            </a:r>
          </a:p>
        </p:txBody>
      </p:sp>
    </p:spTree>
    <p:extLst>
      <p:ext uri="{BB962C8B-B14F-4D97-AF65-F5344CB8AC3E}">
        <p14:creationId xmlns:p14="http://schemas.microsoft.com/office/powerpoint/2010/main" val="607305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THAYER - 1) to have mercy on 2) to help one afflicted or seeking aid 3) to help the afflicted, to bring help to the wretched 4) to experience mercy</a:t>
            </a:r>
          </a:p>
        </p:txBody>
      </p:sp>
    </p:spTree>
    <p:extLst>
      <p:ext uri="{BB962C8B-B14F-4D97-AF65-F5344CB8AC3E}">
        <p14:creationId xmlns:p14="http://schemas.microsoft.com/office/powerpoint/2010/main" val="3467124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11:17 The merciful man does good for his own soul, But </a:t>
            </a:r>
            <a:r>
              <a:rPr lang="en-US" i="1" dirty="0"/>
              <a:t>he who is </a:t>
            </a:r>
            <a:r>
              <a:rPr lang="en-US" dirty="0"/>
              <a:t>cruel troubles his own flesh.</a:t>
            </a:r>
          </a:p>
          <a:p>
            <a:r>
              <a:rPr lang="en-US" dirty="0"/>
              <a:t> </a:t>
            </a:r>
          </a:p>
        </p:txBody>
      </p:sp>
    </p:spTree>
    <p:extLst>
      <p:ext uri="{BB962C8B-B14F-4D97-AF65-F5344CB8AC3E}">
        <p14:creationId xmlns:p14="http://schemas.microsoft.com/office/powerpoint/2010/main" val="19236054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Joshua 2:1 Now Joshua the son of Nun sent out two men from Acacia Grove to spy secretly, saying, "Go, view the land, especially Jericho." So they went, and came to the house of a harlot named </a:t>
            </a:r>
            <a:r>
              <a:rPr lang="en-US" dirty="0" err="1"/>
              <a:t>Rahab</a:t>
            </a:r>
            <a:r>
              <a:rPr lang="en-US" dirty="0"/>
              <a:t>, and lodged there.  </a:t>
            </a:r>
            <a:r>
              <a:rPr lang="en-US" baseline="30000" dirty="0"/>
              <a:t>2</a:t>
            </a:r>
            <a:r>
              <a:rPr lang="en-US" dirty="0"/>
              <a:t> And it was told the king of Jericho, saying, "Behold, men have come here tonight from the children of Israel to search out the country."  </a:t>
            </a:r>
            <a:r>
              <a:rPr lang="en-US" baseline="30000" dirty="0"/>
              <a:t>3</a:t>
            </a:r>
            <a:r>
              <a:rPr lang="en-US" dirty="0"/>
              <a:t> So the king of Jericho sent to </a:t>
            </a:r>
            <a:r>
              <a:rPr lang="en-US" dirty="0" err="1"/>
              <a:t>Rahab</a:t>
            </a:r>
            <a:r>
              <a:rPr lang="en-US" dirty="0"/>
              <a:t>, saying, "Bring out the men who have come to you, who have entered your house, for they have come to search out all the country</a:t>
            </a:r>
            <a:r>
              <a:rPr lang="en-US" dirty="0" smtClean="0"/>
              <a:t>."</a:t>
            </a:r>
            <a:endParaRPr lang="en-US" dirty="0"/>
          </a:p>
        </p:txBody>
      </p:sp>
    </p:spTree>
    <p:extLst>
      <p:ext uri="{BB962C8B-B14F-4D97-AF65-F5344CB8AC3E}">
        <p14:creationId xmlns:p14="http://schemas.microsoft.com/office/powerpoint/2010/main" val="3373770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4</a:t>
            </a:r>
            <a:r>
              <a:rPr lang="en-US" dirty="0"/>
              <a:t> Then the woman took the two men and hid them. So she said, "Yes, the men came to me, but I did not know where they </a:t>
            </a:r>
            <a:r>
              <a:rPr lang="en-US" i="1" dirty="0"/>
              <a:t>were </a:t>
            </a:r>
            <a:r>
              <a:rPr lang="en-US" dirty="0"/>
              <a:t>from.  </a:t>
            </a:r>
            <a:r>
              <a:rPr lang="en-US" baseline="30000" dirty="0"/>
              <a:t>5</a:t>
            </a:r>
            <a:r>
              <a:rPr lang="en-US" dirty="0"/>
              <a:t> "And it happened as the gate was being shut, when it was dark, that the men went out. Where the men went I do not know; pursue them quickly, for you may overtake them."  </a:t>
            </a:r>
            <a:r>
              <a:rPr lang="en-US" baseline="30000" dirty="0"/>
              <a:t>6</a:t>
            </a:r>
            <a:r>
              <a:rPr lang="en-US" dirty="0"/>
              <a:t> (But she had brought them up to the roof and hidden them with the stalks of flax, which she had laid in order on the roof.)  </a:t>
            </a:r>
            <a:r>
              <a:rPr lang="en-US" baseline="30000" dirty="0"/>
              <a:t>7</a:t>
            </a:r>
            <a:r>
              <a:rPr lang="en-US" dirty="0"/>
              <a:t> Then the men pursued them by the road to the Jordan, to the fords. And as soon as those who pursued them had gone out, they shut the gate.  </a:t>
            </a:r>
            <a:r>
              <a:rPr lang="en-US" baseline="30000" dirty="0"/>
              <a:t>8</a:t>
            </a:r>
            <a:r>
              <a:rPr lang="en-US" dirty="0"/>
              <a:t> Now before they lay down, she came up to them on the roof,  </a:t>
            </a:r>
            <a:endParaRPr lang="en-US" dirty="0"/>
          </a:p>
        </p:txBody>
      </p:sp>
    </p:spTree>
    <p:extLst>
      <p:ext uri="{BB962C8B-B14F-4D97-AF65-F5344CB8AC3E}">
        <p14:creationId xmlns:p14="http://schemas.microsoft.com/office/powerpoint/2010/main" val="268272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9</a:t>
            </a:r>
            <a:r>
              <a:rPr lang="en-US" dirty="0"/>
              <a:t> and said to the men: "I know that the LORD has given you the land, that the terror of you has fallen on us, and that all the inhabitants of the land are fainthearted because of you.  </a:t>
            </a:r>
            <a:r>
              <a:rPr lang="en-US" baseline="30000" dirty="0"/>
              <a:t>10</a:t>
            </a:r>
            <a:r>
              <a:rPr lang="en-US" dirty="0"/>
              <a:t> "For we have heard how the LORD dried up the water of the Red Sea for you when you came out of Egypt, and what you did to the two kings of the Amorites who </a:t>
            </a:r>
            <a:r>
              <a:rPr lang="en-US" i="1" dirty="0"/>
              <a:t>were </a:t>
            </a:r>
            <a:r>
              <a:rPr lang="en-US" dirty="0"/>
              <a:t>on the other side of the Jordan, </a:t>
            </a:r>
            <a:r>
              <a:rPr lang="en-US" dirty="0" err="1"/>
              <a:t>Sihon</a:t>
            </a:r>
            <a:r>
              <a:rPr lang="en-US" dirty="0"/>
              <a:t> and </a:t>
            </a:r>
            <a:r>
              <a:rPr lang="en-US" dirty="0" err="1"/>
              <a:t>Og</a:t>
            </a:r>
            <a:r>
              <a:rPr lang="en-US" dirty="0"/>
              <a:t>, whom you utterly destroyed.  </a:t>
            </a:r>
            <a:r>
              <a:rPr lang="en-US" baseline="30000" dirty="0"/>
              <a:t>11</a:t>
            </a:r>
            <a:r>
              <a:rPr lang="en-US" dirty="0"/>
              <a:t> "And as soon as we heard </a:t>
            </a:r>
            <a:r>
              <a:rPr lang="en-US" i="1" dirty="0"/>
              <a:t>these things, </a:t>
            </a:r>
            <a:r>
              <a:rPr lang="en-US" dirty="0"/>
              <a:t>our hearts melted; neither did there remain any more courage in anyone because of you, for the LORD your God, He </a:t>
            </a:r>
            <a:r>
              <a:rPr lang="en-US" i="1" dirty="0"/>
              <a:t>is </a:t>
            </a:r>
            <a:r>
              <a:rPr lang="en-US" dirty="0"/>
              <a:t>God in heaven above and on earth beneath.  </a:t>
            </a:r>
            <a:endParaRPr lang="en-US" dirty="0"/>
          </a:p>
        </p:txBody>
      </p:sp>
    </p:spTree>
    <p:extLst>
      <p:ext uri="{BB962C8B-B14F-4D97-AF65-F5344CB8AC3E}">
        <p14:creationId xmlns:p14="http://schemas.microsoft.com/office/powerpoint/2010/main" val="3454452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12</a:t>
            </a:r>
            <a:r>
              <a:rPr lang="en-US" dirty="0"/>
              <a:t> "Now therefore, I beg you, swear to me by the LORD, since I have shown you kindness, that you also will show kindness to my father's house, and give me a true token,  </a:t>
            </a:r>
            <a:r>
              <a:rPr lang="en-US" baseline="30000" dirty="0"/>
              <a:t>13</a:t>
            </a:r>
            <a:r>
              <a:rPr lang="en-US" dirty="0"/>
              <a:t> "and spare my father, my mother, my brothers, my sisters, and all that they have, and deliver our lives from death."  </a:t>
            </a:r>
            <a:r>
              <a:rPr lang="en-US" baseline="30000" dirty="0"/>
              <a:t>14</a:t>
            </a:r>
            <a:r>
              <a:rPr lang="en-US" dirty="0"/>
              <a:t> So the men answered her, "Our lives for yours, if none of you tell this business of ours. And it shall be, when the LORD has given us the land, that we will deal kindly and truly with you."</a:t>
            </a:r>
            <a:endParaRPr lang="en-US" dirty="0"/>
          </a:p>
        </p:txBody>
      </p:sp>
    </p:spTree>
    <p:extLst>
      <p:ext uri="{BB962C8B-B14F-4D97-AF65-F5344CB8AC3E}">
        <p14:creationId xmlns:p14="http://schemas.microsoft.com/office/powerpoint/2010/main" val="15788438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But </a:t>
            </a:r>
            <a:r>
              <a:rPr lang="en-US" i="1" dirty="0"/>
              <a:t>he who is </a:t>
            </a:r>
            <a:r>
              <a:rPr lang="en-US" dirty="0"/>
              <a:t>cruel troubles his own flesh.</a:t>
            </a:r>
          </a:p>
        </p:txBody>
      </p:sp>
    </p:spTree>
    <p:extLst>
      <p:ext uri="{BB962C8B-B14F-4D97-AF65-F5344CB8AC3E}">
        <p14:creationId xmlns:p14="http://schemas.microsoft.com/office/powerpoint/2010/main" val="2528980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18:23 "Therefore the kingdom of heaven is like a certain king who wanted to settle accounts with his servants.  </a:t>
            </a:r>
            <a:r>
              <a:rPr lang="en-US" baseline="30000" dirty="0"/>
              <a:t>24</a:t>
            </a:r>
            <a:r>
              <a:rPr lang="en-US" dirty="0"/>
              <a:t> "And when he had begun to settle accounts, one was brought to him who owed him ten thousand talents.  </a:t>
            </a:r>
            <a:r>
              <a:rPr lang="en-US" baseline="30000" dirty="0"/>
              <a:t>25</a:t>
            </a:r>
            <a:r>
              <a:rPr lang="en-US" dirty="0"/>
              <a:t> "But as he was not able to pay, his master commanded that he be sold, with his wife and children and all that he had, and that payment be made.  </a:t>
            </a:r>
            <a:r>
              <a:rPr lang="en-US" baseline="30000" dirty="0"/>
              <a:t>26</a:t>
            </a:r>
            <a:r>
              <a:rPr lang="en-US" dirty="0"/>
              <a:t> "The servant therefore fell down before him, saying, 'Master, have patience with me, and I will pay you all.'  </a:t>
            </a:r>
            <a:r>
              <a:rPr lang="en-US" baseline="30000" dirty="0"/>
              <a:t>27</a:t>
            </a:r>
            <a:r>
              <a:rPr lang="en-US" dirty="0"/>
              <a:t> "Then the master of that servant was moved with compassion, released him, and forgave him the debt.  </a:t>
            </a:r>
          </a:p>
        </p:txBody>
      </p:sp>
    </p:spTree>
    <p:extLst>
      <p:ext uri="{BB962C8B-B14F-4D97-AF65-F5344CB8AC3E}">
        <p14:creationId xmlns:p14="http://schemas.microsoft.com/office/powerpoint/2010/main" val="1441247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28</a:t>
            </a:r>
            <a:r>
              <a:rPr lang="en-US" dirty="0"/>
              <a:t> "But that servant went out and found one of his fellow servants who owed him a hundred denarii; and he laid hands on him and took </a:t>
            </a:r>
            <a:r>
              <a:rPr lang="en-US" i="1" dirty="0"/>
              <a:t>him </a:t>
            </a:r>
            <a:r>
              <a:rPr lang="en-US" dirty="0"/>
              <a:t>by the throat, saying, 'Pay me what you owe!'  </a:t>
            </a:r>
            <a:r>
              <a:rPr lang="en-US" baseline="30000" dirty="0"/>
              <a:t>29</a:t>
            </a:r>
            <a:r>
              <a:rPr lang="en-US" dirty="0"/>
              <a:t> "So his fellow servant fell down at his feet and begged him, saying, 'Have patience with me, and I will pay you all.'  </a:t>
            </a:r>
            <a:r>
              <a:rPr lang="en-US" baseline="30000" dirty="0"/>
              <a:t>30</a:t>
            </a:r>
            <a:r>
              <a:rPr lang="en-US" dirty="0"/>
              <a:t> "And he would not, but went and threw him into prison till he should pay the debt.  </a:t>
            </a:r>
            <a:r>
              <a:rPr lang="en-US" baseline="30000" dirty="0"/>
              <a:t>31</a:t>
            </a:r>
            <a:r>
              <a:rPr lang="en-US" dirty="0"/>
              <a:t> "So when his fellow servants saw what had been done, they were very grieved, and came and told their master all that had been done.  </a:t>
            </a:r>
            <a:r>
              <a:rPr lang="en-US" baseline="30000" dirty="0"/>
              <a:t>32</a:t>
            </a:r>
            <a:r>
              <a:rPr lang="en-US" dirty="0"/>
              <a:t> "Then his master, after he had called him, said to him, 'You wicked servant! I forgave you all that debt because you begged me.  </a:t>
            </a:r>
            <a:endParaRPr lang="en-US" dirty="0"/>
          </a:p>
        </p:txBody>
      </p:sp>
    </p:spTree>
    <p:extLst>
      <p:ext uri="{BB962C8B-B14F-4D97-AF65-F5344CB8AC3E}">
        <p14:creationId xmlns:p14="http://schemas.microsoft.com/office/powerpoint/2010/main" val="26481242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6</a:t>
            </a:r>
            <a:r>
              <a:rPr lang="en-US" dirty="0"/>
              <a:t> Blessed </a:t>
            </a:r>
            <a:r>
              <a:rPr lang="en-US" i="1" dirty="0"/>
              <a:t>are </a:t>
            </a:r>
            <a:r>
              <a:rPr lang="en-US" dirty="0"/>
              <a:t>those who hunger and thirst for righteousness, For they shall be filled.</a:t>
            </a:r>
          </a:p>
        </p:txBody>
      </p:sp>
    </p:spTree>
    <p:extLst>
      <p:ext uri="{BB962C8B-B14F-4D97-AF65-F5344CB8AC3E}">
        <p14:creationId xmlns:p14="http://schemas.microsoft.com/office/powerpoint/2010/main" val="3318352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33</a:t>
            </a:r>
            <a:r>
              <a:rPr lang="en-US" dirty="0"/>
              <a:t> 'Should you not also have had compassion on your fellow servant, just as I had pity on you?'  </a:t>
            </a:r>
            <a:r>
              <a:rPr lang="en-US" baseline="30000" dirty="0"/>
              <a:t>34</a:t>
            </a:r>
            <a:r>
              <a:rPr lang="en-US" dirty="0"/>
              <a:t> "And his master was angry, and delivered him to the torturers until he should pay all that was due to him.  </a:t>
            </a:r>
            <a:r>
              <a:rPr lang="en-US" baseline="30000" dirty="0"/>
              <a:t>35</a:t>
            </a:r>
            <a:r>
              <a:rPr lang="en-US" dirty="0"/>
              <a:t> "So My heavenly Father also will do to you if each of you, from his heart, does not forgive his brother his trespasses."</a:t>
            </a:r>
            <a:endParaRPr lang="en-US" dirty="0"/>
          </a:p>
        </p:txBody>
      </p:sp>
    </p:spTree>
    <p:extLst>
      <p:ext uri="{BB962C8B-B14F-4D97-AF65-F5344CB8AC3E}">
        <p14:creationId xmlns:p14="http://schemas.microsoft.com/office/powerpoint/2010/main" val="29001844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2:13  For judgment is without mercy to the one who has shown no mercy. Mercy triumphs over judgment.</a:t>
            </a:r>
          </a:p>
          <a:p>
            <a:r>
              <a:rPr lang="en-US" dirty="0"/>
              <a:t> </a:t>
            </a:r>
          </a:p>
        </p:txBody>
      </p:sp>
    </p:spTree>
    <p:extLst>
      <p:ext uri="{BB962C8B-B14F-4D97-AF65-F5344CB8AC3E}">
        <p14:creationId xmlns:p14="http://schemas.microsoft.com/office/powerpoint/2010/main" val="12567482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1:12 And I thank Christ Jesus our Lord who has enabled me, because He counted me faithful, putting </a:t>
            </a:r>
            <a:r>
              <a:rPr lang="en-US" i="1" dirty="0"/>
              <a:t>me </a:t>
            </a:r>
            <a:r>
              <a:rPr lang="en-US" dirty="0"/>
              <a:t>into the ministry,  </a:t>
            </a:r>
            <a:r>
              <a:rPr lang="en-US" baseline="30000" dirty="0"/>
              <a:t>13</a:t>
            </a:r>
            <a:r>
              <a:rPr lang="en-US" dirty="0"/>
              <a:t> although I was formerly a blasphemer, a persecutor, and an insolent man; but I obtained mercy because I did </a:t>
            </a:r>
            <a:r>
              <a:rPr lang="en-US" i="1" dirty="0"/>
              <a:t>it </a:t>
            </a:r>
            <a:r>
              <a:rPr lang="en-US" dirty="0"/>
              <a:t>ignorantly in unbelief.  </a:t>
            </a:r>
            <a:r>
              <a:rPr lang="en-US" baseline="30000" dirty="0"/>
              <a:t>14</a:t>
            </a:r>
            <a:r>
              <a:rPr lang="en-US" dirty="0"/>
              <a:t> And the grace of our Lord was exceedingly abundant, with faith and love which are in Christ Jesus.  </a:t>
            </a:r>
            <a:r>
              <a:rPr lang="en-US" baseline="30000" dirty="0"/>
              <a:t>15</a:t>
            </a:r>
            <a:r>
              <a:rPr lang="en-US" dirty="0"/>
              <a:t> This </a:t>
            </a:r>
            <a:r>
              <a:rPr lang="en-US" i="1" dirty="0"/>
              <a:t>is </a:t>
            </a:r>
            <a:r>
              <a:rPr lang="en-US" dirty="0"/>
              <a:t>a faithful saying and worthy of all acceptance, that Christ Jesus came into the world to save sinners, of whom I am chief.  </a:t>
            </a:r>
            <a:r>
              <a:rPr lang="en-US" baseline="30000" dirty="0"/>
              <a:t>16</a:t>
            </a:r>
            <a:r>
              <a:rPr lang="en-US" dirty="0"/>
              <a:t> However, for this reason I obtained mercy, that in me first Jesus Christ might show all longsuffering, as a pattern to those who are going to believe on Him for everlasting life. </a:t>
            </a:r>
          </a:p>
        </p:txBody>
      </p:sp>
    </p:spTree>
    <p:extLst>
      <p:ext uri="{BB962C8B-B14F-4D97-AF65-F5344CB8AC3E}">
        <p14:creationId xmlns:p14="http://schemas.microsoft.com/office/powerpoint/2010/main" val="12227975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3:12 Therefore, as </a:t>
            </a:r>
            <a:r>
              <a:rPr lang="en-US" i="1" dirty="0"/>
              <a:t>the </a:t>
            </a:r>
            <a:r>
              <a:rPr lang="en-US" dirty="0"/>
              <a:t>elect of God, holy and beloved, put on tender mercies, kindness, humility, meekness, longsuffering;  </a:t>
            </a:r>
            <a:r>
              <a:rPr lang="en-US" baseline="30000" dirty="0"/>
              <a:t>13</a:t>
            </a:r>
            <a:r>
              <a:rPr lang="en-US" dirty="0"/>
              <a:t> bearing with one another, and forgiving one another, if anyone has a complaint against another; even as Christ forgave you, so you also </a:t>
            </a:r>
            <a:r>
              <a:rPr lang="en-US" i="1" dirty="0"/>
              <a:t>must do.</a:t>
            </a:r>
            <a:endParaRPr lang="en-US" dirty="0"/>
          </a:p>
        </p:txBody>
      </p:sp>
    </p:spTree>
    <p:extLst>
      <p:ext uri="{BB962C8B-B14F-4D97-AF65-F5344CB8AC3E}">
        <p14:creationId xmlns:p14="http://schemas.microsoft.com/office/powerpoint/2010/main" val="32263874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8</a:t>
            </a:r>
            <a:r>
              <a:rPr lang="en-US" dirty="0"/>
              <a:t> Blessed </a:t>
            </a:r>
            <a:r>
              <a:rPr lang="en-US" i="1" dirty="0"/>
              <a:t>are </a:t>
            </a:r>
            <a:r>
              <a:rPr lang="en-US" dirty="0"/>
              <a:t>the pure in heart, For they shall see God.</a:t>
            </a:r>
          </a:p>
        </p:txBody>
      </p:sp>
    </p:spTree>
    <p:extLst>
      <p:ext uri="{BB962C8B-B14F-4D97-AF65-F5344CB8AC3E}">
        <p14:creationId xmlns:p14="http://schemas.microsoft.com/office/powerpoint/2010/main" val="1660260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18:1 At that time the disciples came to Jesus, saying, "Who then is greatest in the kingdom of heaven?"  </a:t>
            </a:r>
            <a:r>
              <a:rPr lang="en-US" baseline="30000" dirty="0"/>
              <a:t>2</a:t>
            </a:r>
            <a:r>
              <a:rPr lang="en-US" dirty="0"/>
              <a:t> Then Jesus called a little child to Him, set him in the midst of them,  </a:t>
            </a:r>
            <a:r>
              <a:rPr lang="en-US" baseline="30000" dirty="0"/>
              <a:t>3</a:t>
            </a:r>
            <a:r>
              <a:rPr lang="en-US" dirty="0"/>
              <a:t> and said, "Assuredly, I say to you, unless you are converted and become as little children, you will by no means enter the kingdom of heaven.  </a:t>
            </a:r>
            <a:r>
              <a:rPr lang="en-US" baseline="30000" dirty="0"/>
              <a:t>4</a:t>
            </a:r>
            <a:r>
              <a:rPr lang="en-US" dirty="0"/>
              <a:t> "Therefore whoever humbles himself as this little child is the greatest in the kingdom of heaven.  </a:t>
            </a:r>
          </a:p>
        </p:txBody>
      </p:sp>
    </p:spTree>
    <p:extLst>
      <p:ext uri="{BB962C8B-B14F-4D97-AF65-F5344CB8AC3E}">
        <p14:creationId xmlns:p14="http://schemas.microsoft.com/office/powerpoint/2010/main" val="12713713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5122" name="Picture 2" descr="http://www.okoroafor.com/blog/uploaded_images/Jesus_children-785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2" y="-533400"/>
            <a:ext cx="4524375" cy="651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22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12:1 I beseech you therefore, brethren, by the mercies of God, that you present your bodies a living sacrifice, holy, acceptable to God, </a:t>
            </a:r>
            <a:r>
              <a:rPr lang="en-US" i="1" dirty="0"/>
              <a:t>which is </a:t>
            </a:r>
            <a:r>
              <a:rPr lang="en-US" dirty="0"/>
              <a:t>your reasonable service.  </a:t>
            </a:r>
            <a:r>
              <a:rPr lang="en-US" baseline="30000" dirty="0"/>
              <a:t>2</a:t>
            </a:r>
            <a:r>
              <a:rPr lang="en-US" dirty="0"/>
              <a:t> And do not be conformed to this world, but be transformed by the renewing of your mind, that you may prove what </a:t>
            </a:r>
            <a:r>
              <a:rPr lang="en-US" i="1" dirty="0"/>
              <a:t>is </a:t>
            </a:r>
            <a:r>
              <a:rPr lang="en-US" dirty="0"/>
              <a:t>that good and acceptable and perfect will of God.</a:t>
            </a:r>
          </a:p>
        </p:txBody>
      </p:sp>
    </p:spTree>
    <p:extLst>
      <p:ext uri="{BB962C8B-B14F-4D97-AF65-F5344CB8AC3E}">
        <p14:creationId xmlns:p14="http://schemas.microsoft.com/office/powerpoint/2010/main" val="28239729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51:10 Create in me a clean heart, O God, And renew a steadfast spirit within me.</a:t>
            </a:r>
          </a:p>
        </p:txBody>
      </p:sp>
    </p:spTree>
    <p:extLst>
      <p:ext uri="{BB962C8B-B14F-4D97-AF65-F5344CB8AC3E}">
        <p14:creationId xmlns:p14="http://schemas.microsoft.com/office/powerpoint/2010/main" val="34377529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4:8 Draw near to God and He will draw near to you. Cleanse </a:t>
            </a:r>
            <a:r>
              <a:rPr lang="en-US" i="1" dirty="0"/>
              <a:t>your </a:t>
            </a:r>
            <a:r>
              <a:rPr lang="en-US" dirty="0"/>
              <a:t>hands, </a:t>
            </a:r>
            <a:r>
              <a:rPr lang="en-US" i="1" dirty="0"/>
              <a:t>you </a:t>
            </a:r>
            <a:r>
              <a:rPr lang="en-US" dirty="0"/>
              <a:t>sinners; and purify </a:t>
            </a:r>
            <a:r>
              <a:rPr lang="en-US" i="1" dirty="0"/>
              <a:t>your </a:t>
            </a:r>
            <a:r>
              <a:rPr lang="en-US" dirty="0"/>
              <a:t>hearts, </a:t>
            </a:r>
            <a:r>
              <a:rPr lang="en-US" i="1" dirty="0"/>
              <a:t>you </a:t>
            </a:r>
            <a:r>
              <a:rPr lang="en-US" dirty="0"/>
              <a:t>double-minded.  </a:t>
            </a:r>
            <a:r>
              <a:rPr lang="en-US" baseline="30000" dirty="0"/>
              <a:t>9</a:t>
            </a:r>
            <a:r>
              <a:rPr lang="en-US" dirty="0"/>
              <a:t> Lament and mourn and weep! Let your laughter be turned to mourning and </a:t>
            </a:r>
            <a:r>
              <a:rPr lang="en-US" i="1" dirty="0"/>
              <a:t>your </a:t>
            </a:r>
            <a:r>
              <a:rPr lang="en-US" dirty="0"/>
              <a:t>joy to gloom.  </a:t>
            </a:r>
            <a:r>
              <a:rPr lang="en-US" baseline="30000" dirty="0"/>
              <a:t>10</a:t>
            </a:r>
            <a:r>
              <a:rPr lang="en-US" dirty="0"/>
              <a:t> Humble yourselves in the sight of the Lord, and He will lift you up.</a:t>
            </a:r>
          </a:p>
          <a:p>
            <a:r>
              <a:rPr lang="en-US" dirty="0"/>
              <a:t> </a:t>
            </a:r>
          </a:p>
        </p:txBody>
      </p:sp>
    </p:spTree>
    <p:extLst>
      <p:ext uri="{BB962C8B-B14F-4D97-AF65-F5344CB8AC3E}">
        <p14:creationId xmlns:p14="http://schemas.microsoft.com/office/powerpoint/2010/main" val="21960855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Hunger means: 1) to hunger, be hungry 1a) to suffer want 1b) to be needy 2) metaph. to crave ardently, to seek with eager </a:t>
            </a:r>
            <a:r>
              <a:rPr lang="en-US" dirty="0" smtClean="0"/>
              <a:t>desire</a:t>
            </a:r>
          </a:p>
          <a:p>
            <a:endParaRPr lang="en-US" dirty="0"/>
          </a:p>
        </p:txBody>
      </p:sp>
    </p:spTree>
    <p:extLst>
      <p:ext uri="{BB962C8B-B14F-4D97-AF65-F5344CB8AC3E}">
        <p14:creationId xmlns:p14="http://schemas.microsoft.com/office/powerpoint/2010/main" val="28158034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1:22  Since you have purified your souls in obeying the truth through the Spirit in sincere love of the brethren, love one another fervently with a pure heart,  </a:t>
            </a:r>
            <a:r>
              <a:rPr lang="en-US" baseline="30000" dirty="0"/>
              <a:t>23</a:t>
            </a:r>
            <a:r>
              <a:rPr lang="en-US" dirty="0"/>
              <a:t> having been born again, not of corruptible seed but incorruptible, through the word of God which lives and abides forever,</a:t>
            </a:r>
          </a:p>
        </p:txBody>
      </p:sp>
    </p:spTree>
    <p:extLst>
      <p:ext uri="{BB962C8B-B14F-4D97-AF65-F5344CB8AC3E}">
        <p14:creationId xmlns:p14="http://schemas.microsoft.com/office/powerpoint/2010/main" val="39832927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15:7 And when there had been much dispute, Peter rose up and said to them: "Men and brethren, you know that a good while ago God chose among us, that by my mouth the Gentiles should hear the word of the gospel and believe.  </a:t>
            </a:r>
            <a:r>
              <a:rPr lang="en-US" baseline="30000" dirty="0"/>
              <a:t>8</a:t>
            </a:r>
            <a:r>
              <a:rPr lang="en-US" dirty="0"/>
              <a:t> "So God, who knows the heart, acknowledged them by giving them the Holy Spirit, just as </a:t>
            </a:r>
            <a:r>
              <a:rPr lang="en-US" i="1" dirty="0"/>
              <a:t>He did </a:t>
            </a:r>
            <a:r>
              <a:rPr lang="en-US" dirty="0"/>
              <a:t>to us,  </a:t>
            </a:r>
            <a:r>
              <a:rPr lang="en-US" baseline="30000" dirty="0"/>
              <a:t>9</a:t>
            </a:r>
            <a:r>
              <a:rPr lang="en-US" dirty="0"/>
              <a:t> "and made no distinction between us and them, purifying their hearts by faith.</a:t>
            </a:r>
          </a:p>
          <a:p>
            <a:r>
              <a:rPr lang="en-US" dirty="0"/>
              <a:t> </a:t>
            </a:r>
          </a:p>
        </p:txBody>
      </p:sp>
    </p:spTree>
    <p:extLst>
      <p:ext uri="{BB962C8B-B14F-4D97-AF65-F5344CB8AC3E}">
        <p14:creationId xmlns:p14="http://schemas.microsoft.com/office/powerpoint/2010/main" val="818294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23:25 "Woe to you, scribes and Pharisees, hypocrites! For you cleanse the outside of the cup and dish, but inside they are full of extortion and self-indulgence. </a:t>
            </a:r>
            <a:r>
              <a:rPr lang="en-US" baseline="30000" dirty="0"/>
              <a:t>26 </a:t>
            </a:r>
            <a:r>
              <a:rPr lang="en-US" dirty="0"/>
              <a:t>"Blind Pharisee, first cleanse the inside of the cup and dish, that the outside of them may be clean also. </a:t>
            </a:r>
            <a:r>
              <a:rPr lang="en-US" baseline="30000" dirty="0"/>
              <a:t>27</a:t>
            </a:r>
            <a:r>
              <a:rPr lang="en-US" dirty="0"/>
              <a:t> "Woe to you, scribes and Pharisees, hypocrites! For you are like whitewashed tombs which indeed appear beautiful outwardly, but inside are full of dead </a:t>
            </a:r>
            <a:r>
              <a:rPr lang="en-US" i="1" dirty="0"/>
              <a:t>men's </a:t>
            </a:r>
            <a:r>
              <a:rPr lang="en-US" dirty="0"/>
              <a:t>bones and all uncleanness. </a:t>
            </a:r>
            <a:r>
              <a:rPr lang="en-US" baseline="30000" dirty="0"/>
              <a:t>28 </a:t>
            </a:r>
            <a:r>
              <a:rPr lang="en-US" dirty="0"/>
              <a:t>"Even so you also outwardly appear righteous to men, but inside you are full of hypocrisy and lawlessness.</a:t>
            </a:r>
          </a:p>
          <a:p>
            <a:r>
              <a:rPr lang="en-US" dirty="0"/>
              <a:t> </a:t>
            </a:r>
          </a:p>
        </p:txBody>
      </p:sp>
    </p:spTree>
    <p:extLst>
      <p:ext uri="{BB962C8B-B14F-4D97-AF65-F5344CB8AC3E}">
        <p14:creationId xmlns:p14="http://schemas.microsoft.com/office/powerpoint/2010/main" val="27333896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23:7  For as he thinks in his heart, so </a:t>
            </a:r>
            <a:r>
              <a:rPr lang="en-US" i="1" dirty="0"/>
              <a:t>is </a:t>
            </a:r>
            <a:r>
              <a:rPr lang="en-US" dirty="0"/>
              <a:t>he.</a:t>
            </a:r>
          </a:p>
          <a:p>
            <a:r>
              <a:rPr lang="en-US" dirty="0"/>
              <a:t> </a:t>
            </a:r>
          </a:p>
        </p:txBody>
      </p:sp>
    </p:spTree>
    <p:extLst>
      <p:ext uri="{BB962C8B-B14F-4D97-AF65-F5344CB8AC3E}">
        <p14:creationId xmlns:p14="http://schemas.microsoft.com/office/powerpoint/2010/main" val="11637840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John 3:2 Beloved, now we are children of God; and it has not yet been revealed what we shall be, but we know that when He is revealed, we shall be like Him, for we shall see Him as He is.  </a:t>
            </a:r>
            <a:r>
              <a:rPr lang="en-US" baseline="30000" dirty="0"/>
              <a:t>3</a:t>
            </a:r>
            <a:r>
              <a:rPr lang="en-US" dirty="0"/>
              <a:t> And everyone who has this hope in Him purifies himself, just as He is pure. </a:t>
            </a:r>
          </a:p>
          <a:p>
            <a:r>
              <a:rPr lang="en-US" dirty="0"/>
              <a:t> </a:t>
            </a:r>
          </a:p>
        </p:txBody>
      </p:sp>
    </p:spTree>
    <p:extLst>
      <p:ext uri="{BB962C8B-B14F-4D97-AF65-F5344CB8AC3E}">
        <p14:creationId xmlns:p14="http://schemas.microsoft.com/office/powerpoint/2010/main" val="33587868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Thirst means: 1) to suffer thirst, suffer from thirst 1a) figuratively, those who are said to thirst who painfully feel their want of, and eagerly long for, those things by which the soul is refreshed, supported, strengthened </a:t>
            </a:r>
            <a:endParaRPr lang="en-US" dirty="0"/>
          </a:p>
        </p:txBody>
      </p:sp>
    </p:spTree>
    <p:extLst>
      <p:ext uri="{BB962C8B-B14F-4D97-AF65-F5344CB8AC3E}">
        <p14:creationId xmlns:p14="http://schemas.microsoft.com/office/powerpoint/2010/main" val="19251924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4:2 being tempted for forty days by the devil. And in those days He ate nothing, and afterward, when they had ended, He was hungry.</a:t>
            </a:r>
          </a:p>
          <a:p>
            <a:r>
              <a:rPr lang="en-US" dirty="0"/>
              <a:t> </a:t>
            </a:r>
          </a:p>
          <a:p>
            <a:r>
              <a:rPr lang="en-US" dirty="0"/>
              <a:t>John 19:28 After this, Jesus, knowing that all things were now accomplished, that the Scripture might be fulfilled, said, "I thirst!"</a:t>
            </a:r>
          </a:p>
        </p:txBody>
      </p:sp>
    </p:spTree>
    <p:extLst>
      <p:ext uri="{BB962C8B-B14F-4D97-AF65-F5344CB8AC3E}">
        <p14:creationId xmlns:p14="http://schemas.microsoft.com/office/powerpoint/2010/main" val="1224051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1026" name="Picture 2" descr="http://christimages.org/images_Christ_life/Christ-In-Wilderness-Ivan-Kramsk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49" y="-533400"/>
            <a:ext cx="8561501" cy="750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053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2050" name="Picture 2" descr="http://christimages.org/images_crucifixion/Crucifixion_Andrea_Mantegna_1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75" y="10886"/>
            <a:ext cx="79582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487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074" name="Picture 2" descr="http://www.mensfitness.com/sites/mensfitness.com/files/imagecache/node_page_image/blog_images/thirst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0"/>
            <a:ext cx="822959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96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2369</TotalTime>
  <Words>2135</Words>
  <Application>Microsoft Office PowerPoint</Application>
  <PresentationFormat>On-screen Show (4:3)</PresentationFormat>
  <Paragraphs>53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60</cp:revision>
  <dcterms:created xsi:type="dcterms:W3CDTF">2006-12-19T00:50:39Z</dcterms:created>
  <dcterms:modified xsi:type="dcterms:W3CDTF">2013-08-04T01:17:23Z</dcterms:modified>
</cp:coreProperties>
</file>